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57" r:id="rId6"/>
    <p:sldId id="264" r:id="rId7"/>
    <p:sldId id="258" r:id="rId8"/>
    <p:sldId id="259" r:id="rId9"/>
  </p:sldIdLst>
  <p:sldSz cx="12192000" cy="6858000"/>
  <p:notesSz cx="12192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D30"/>
    <a:srgbClr val="237F35"/>
    <a:srgbClr val="1FB19B"/>
    <a:srgbClr val="25AB6A"/>
    <a:srgbClr val="26AB6A"/>
    <a:srgbClr val="0574B9"/>
    <a:srgbClr val="24497F"/>
    <a:srgbClr val="14ABC2"/>
    <a:srgbClr val="0474B8"/>
    <a:srgbClr val="003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6" y="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0">
                <a:solidFill>
                  <a:srgbClr val="003862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ibre Franklin"/>
                <a:cs typeface="Libre Frankli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0">
                <a:solidFill>
                  <a:srgbClr val="003862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7255" y="949652"/>
            <a:ext cx="318161" cy="949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14225" y="0"/>
            <a:ext cx="318161" cy="956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962345" y="669217"/>
            <a:ext cx="311798" cy="949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754830" y="0"/>
            <a:ext cx="311798" cy="956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09013" y="1886559"/>
            <a:ext cx="330887" cy="956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702951" y="1587004"/>
            <a:ext cx="318161" cy="9496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163498" y="3798616"/>
            <a:ext cx="318161" cy="9432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117981" y="3148516"/>
            <a:ext cx="318161" cy="9687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651073" y="2568526"/>
            <a:ext cx="311798" cy="9496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910465" y="5398368"/>
            <a:ext cx="318161" cy="9496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1" i="0">
                <a:solidFill>
                  <a:srgbClr val="003862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93308" y="0"/>
            <a:ext cx="5181599" cy="2382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17091" y="917447"/>
            <a:ext cx="2618232" cy="1007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6165" y="3739262"/>
            <a:ext cx="6228412" cy="3118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283700" y="2083298"/>
            <a:ext cx="421640" cy="1247775"/>
          </a:xfrm>
          <a:custGeom>
            <a:avLst/>
            <a:gdLst/>
            <a:ahLst/>
            <a:cxnLst/>
            <a:rect l="l" t="t" r="r" b="b"/>
            <a:pathLst>
              <a:path w="421640" h="1247775">
                <a:moveTo>
                  <a:pt x="6338" y="0"/>
                </a:moveTo>
                <a:lnTo>
                  <a:pt x="0" y="0"/>
                </a:lnTo>
                <a:lnTo>
                  <a:pt x="0" y="1247631"/>
                </a:lnTo>
                <a:lnTo>
                  <a:pt x="421192" y="1247631"/>
                </a:lnTo>
                <a:lnTo>
                  <a:pt x="421192" y="1244457"/>
                </a:lnTo>
                <a:lnTo>
                  <a:pt x="6349" y="1244457"/>
                </a:lnTo>
                <a:lnTo>
                  <a:pt x="3174" y="1241229"/>
                </a:lnTo>
                <a:lnTo>
                  <a:pt x="6349" y="1241229"/>
                </a:lnTo>
                <a:lnTo>
                  <a:pt x="6349" y="3163"/>
                </a:lnTo>
                <a:lnTo>
                  <a:pt x="3174" y="3163"/>
                </a:lnTo>
                <a:lnTo>
                  <a:pt x="6338" y="0"/>
                </a:lnTo>
                <a:close/>
              </a:path>
              <a:path w="421640" h="1247775">
                <a:moveTo>
                  <a:pt x="6349" y="1241229"/>
                </a:moveTo>
                <a:lnTo>
                  <a:pt x="3174" y="1241229"/>
                </a:lnTo>
                <a:lnTo>
                  <a:pt x="6349" y="1244457"/>
                </a:lnTo>
                <a:lnTo>
                  <a:pt x="6349" y="1241229"/>
                </a:lnTo>
                <a:close/>
              </a:path>
              <a:path w="421640" h="1247775">
                <a:moveTo>
                  <a:pt x="414843" y="1241229"/>
                </a:moveTo>
                <a:lnTo>
                  <a:pt x="6349" y="1241229"/>
                </a:lnTo>
                <a:lnTo>
                  <a:pt x="6349" y="1244457"/>
                </a:lnTo>
                <a:lnTo>
                  <a:pt x="414843" y="1244457"/>
                </a:lnTo>
                <a:lnTo>
                  <a:pt x="414843" y="1241229"/>
                </a:lnTo>
                <a:close/>
              </a:path>
              <a:path w="421640" h="1247775">
                <a:moveTo>
                  <a:pt x="414843" y="0"/>
                </a:moveTo>
                <a:lnTo>
                  <a:pt x="414843" y="1244457"/>
                </a:lnTo>
                <a:lnTo>
                  <a:pt x="418017" y="1241229"/>
                </a:lnTo>
                <a:lnTo>
                  <a:pt x="421192" y="1241229"/>
                </a:lnTo>
                <a:lnTo>
                  <a:pt x="421192" y="3163"/>
                </a:lnTo>
                <a:lnTo>
                  <a:pt x="418017" y="3163"/>
                </a:lnTo>
                <a:lnTo>
                  <a:pt x="414843" y="0"/>
                </a:lnTo>
                <a:close/>
              </a:path>
              <a:path w="421640" h="1247775">
                <a:moveTo>
                  <a:pt x="421192" y="1241229"/>
                </a:moveTo>
                <a:lnTo>
                  <a:pt x="418017" y="1241229"/>
                </a:lnTo>
                <a:lnTo>
                  <a:pt x="414843" y="1244457"/>
                </a:lnTo>
                <a:lnTo>
                  <a:pt x="421192" y="1244457"/>
                </a:lnTo>
                <a:lnTo>
                  <a:pt x="421192" y="1241229"/>
                </a:lnTo>
                <a:close/>
              </a:path>
              <a:path w="421640" h="1247775">
                <a:moveTo>
                  <a:pt x="6349" y="0"/>
                </a:moveTo>
                <a:lnTo>
                  <a:pt x="3174" y="3163"/>
                </a:lnTo>
                <a:lnTo>
                  <a:pt x="6349" y="3163"/>
                </a:lnTo>
                <a:lnTo>
                  <a:pt x="6349" y="0"/>
                </a:lnTo>
                <a:close/>
              </a:path>
              <a:path w="421640" h="1247775">
                <a:moveTo>
                  <a:pt x="414843" y="0"/>
                </a:moveTo>
                <a:lnTo>
                  <a:pt x="6349" y="0"/>
                </a:lnTo>
                <a:lnTo>
                  <a:pt x="6349" y="3163"/>
                </a:lnTo>
                <a:lnTo>
                  <a:pt x="414843" y="3163"/>
                </a:lnTo>
                <a:lnTo>
                  <a:pt x="414843" y="0"/>
                </a:lnTo>
                <a:close/>
              </a:path>
              <a:path w="421640" h="1247775">
                <a:moveTo>
                  <a:pt x="421192" y="0"/>
                </a:moveTo>
                <a:lnTo>
                  <a:pt x="414843" y="0"/>
                </a:lnTo>
                <a:lnTo>
                  <a:pt x="418017" y="3163"/>
                </a:lnTo>
                <a:lnTo>
                  <a:pt x="421192" y="3163"/>
                </a:lnTo>
                <a:lnTo>
                  <a:pt x="42119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35851" y="2083298"/>
            <a:ext cx="421640" cy="1247775"/>
          </a:xfrm>
          <a:custGeom>
            <a:avLst/>
            <a:gdLst/>
            <a:ahLst/>
            <a:cxnLst/>
            <a:rect l="l" t="t" r="r" b="b"/>
            <a:pathLst>
              <a:path w="421639" h="1247775">
                <a:moveTo>
                  <a:pt x="6338" y="0"/>
                </a:moveTo>
                <a:lnTo>
                  <a:pt x="0" y="0"/>
                </a:lnTo>
                <a:lnTo>
                  <a:pt x="0" y="1247631"/>
                </a:lnTo>
                <a:lnTo>
                  <a:pt x="421139" y="1247631"/>
                </a:lnTo>
                <a:lnTo>
                  <a:pt x="421139" y="1244457"/>
                </a:lnTo>
                <a:lnTo>
                  <a:pt x="6349" y="1244457"/>
                </a:lnTo>
                <a:lnTo>
                  <a:pt x="3174" y="1241229"/>
                </a:lnTo>
                <a:lnTo>
                  <a:pt x="6349" y="1241229"/>
                </a:lnTo>
                <a:lnTo>
                  <a:pt x="6349" y="3163"/>
                </a:lnTo>
                <a:lnTo>
                  <a:pt x="3174" y="3163"/>
                </a:lnTo>
                <a:lnTo>
                  <a:pt x="6338" y="0"/>
                </a:lnTo>
                <a:close/>
              </a:path>
              <a:path w="421639" h="1247775">
                <a:moveTo>
                  <a:pt x="6349" y="1241229"/>
                </a:moveTo>
                <a:lnTo>
                  <a:pt x="3174" y="1241229"/>
                </a:lnTo>
                <a:lnTo>
                  <a:pt x="6349" y="1244457"/>
                </a:lnTo>
                <a:lnTo>
                  <a:pt x="6349" y="1241229"/>
                </a:lnTo>
                <a:close/>
              </a:path>
              <a:path w="421639" h="1247775">
                <a:moveTo>
                  <a:pt x="414790" y="1241229"/>
                </a:moveTo>
                <a:lnTo>
                  <a:pt x="6349" y="1241229"/>
                </a:lnTo>
                <a:lnTo>
                  <a:pt x="6349" y="1244457"/>
                </a:lnTo>
                <a:lnTo>
                  <a:pt x="414790" y="1244457"/>
                </a:lnTo>
                <a:lnTo>
                  <a:pt x="414790" y="1241229"/>
                </a:lnTo>
                <a:close/>
              </a:path>
              <a:path w="421639" h="1247775">
                <a:moveTo>
                  <a:pt x="414790" y="0"/>
                </a:moveTo>
                <a:lnTo>
                  <a:pt x="414790" y="1244457"/>
                </a:lnTo>
                <a:lnTo>
                  <a:pt x="417964" y="1241229"/>
                </a:lnTo>
                <a:lnTo>
                  <a:pt x="421139" y="1241229"/>
                </a:lnTo>
                <a:lnTo>
                  <a:pt x="421139" y="3163"/>
                </a:lnTo>
                <a:lnTo>
                  <a:pt x="417964" y="3163"/>
                </a:lnTo>
                <a:lnTo>
                  <a:pt x="414790" y="0"/>
                </a:lnTo>
                <a:close/>
              </a:path>
              <a:path w="421639" h="1247775">
                <a:moveTo>
                  <a:pt x="421139" y="1241229"/>
                </a:moveTo>
                <a:lnTo>
                  <a:pt x="417964" y="1241229"/>
                </a:lnTo>
                <a:lnTo>
                  <a:pt x="414790" y="1244457"/>
                </a:lnTo>
                <a:lnTo>
                  <a:pt x="421139" y="1244457"/>
                </a:lnTo>
                <a:lnTo>
                  <a:pt x="421139" y="1241229"/>
                </a:lnTo>
                <a:close/>
              </a:path>
              <a:path w="421639" h="1247775">
                <a:moveTo>
                  <a:pt x="6349" y="0"/>
                </a:moveTo>
                <a:lnTo>
                  <a:pt x="3174" y="3163"/>
                </a:lnTo>
                <a:lnTo>
                  <a:pt x="6349" y="3163"/>
                </a:lnTo>
                <a:lnTo>
                  <a:pt x="6349" y="0"/>
                </a:lnTo>
                <a:close/>
              </a:path>
              <a:path w="421639" h="1247775">
                <a:moveTo>
                  <a:pt x="414790" y="0"/>
                </a:moveTo>
                <a:lnTo>
                  <a:pt x="6349" y="0"/>
                </a:lnTo>
                <a:lnTo>
                  <a:pt x="6349" y="3163"/>
                </a:lnTo>
                <a:lnTo>
                  <a:pt x="414790" y="3163"/>
                </a:lnTo>
                <a:lnTo>
                  <a:pt x="414790" y="0"/>
                </a:lnTo>
                <a:close/>
              </a:path>
              <a:path w="421639" h="1247775">
                <a:moveTo>
                  <a:pt x="421139" y="0"/>
                </a:moveTo>
                <a:lnTo>
                  <a:pt x="414790" y="0"/>
                </a:lnTo>
                <a:lnTo>
                  <a:pt x="417964" y="3163"/>
                </a:lnTo>
                <a:lnTo>
                  <a:pt x="421139" y="3163"/>
                </a:lnTo>
                <a:lnTo>
                  <a:pt x="421139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95170" y="2494952"/>
            <a:ext cx="1250950" cy="421640"/>
          </a:xfrm>
          <a:custGeom>
            <a:avLst/>
            <a:gdLst/>
            <a:ahLst/>
            <a:cxnLst/>
            <a:rect l="l" t="t" r="r" b="b"/>
            <a:pathLst>
              <a:path w="1250950" h="421639">
                <a:moveTo>
                  <a:pt x="1250878" y="0"/>
                </a:moveTo>
                <a:lnTo>
                  <a:pt x="0" y="0"/>
                </a:lnTo>
                <a:lnTo>
                  <a:pt x="0" y="421242"/>
                </a:lnTo>
                <a:lnTo>
                  <a:pt x="1250878" y="421242"/>
                </a:lnTo>
                <a:lnTo>
                  <a:pt x="1250878" y="418067"/>
                </a:lnTo>
                <a:lnTo>
                  <a:pt x="6349" y="418067"/>
                </a:lnTo>
                <a:lnTo>
                  <a:pt x="3174" y="414893"/>
                </a:lnTo>
                <a:lnTo>
                  <a:pt x="6349" y="414893"/>
                </a:lnTo>
                <a:lnTo>
                  <a:pt x="6349" y="6348"/>
                </a:lnTo>
                <a:lnTo>
                  <a:pt x="3174" y="6348"/>
                </a:lnTo>
                <a:lnTo>
                  <a:pt x="6349" y="3174"/>
                </a:lnTo>
                <a:lnTo>
                  <a:pt x="1250878" y="3174"/>
                </a:lnTo>
                <a:lnTo>
                  <a:pt x="1250878" y="0"/>
                </a:lnTo>
                <a:close/>
              </a:path>
              <a:path w="1250950" h="421639">
                <a:moveTo>
                  <a:pt x="6349" y="414893"/>
                </a:moveTo>
                <a:lnTo>
                  <a:pt x="3174" y="414893"/>
                </a:lnTo>
                <a:lnTo>
                  <a:pt x="6349" y="418067"/>
                </a:lnTo>
                <a:lnTo>
                  <a:pt x="6349" y="414893"/>
                </a:lnTo>
                <a:close/>
              </a:path>
              <a:path w="1250950" h="421639">
                <a:moveTo>
                  <a:pt x="1244529" y="414893"/>
                </a:moveTo>
                <a:lnTo>
                  <a:pt x="6349" y="414893"/>
                </a:lnTo>
                <a:lnTo>
                  <a:pt x="6349" y="418067"/>
                </a:lnTo>
                <a:lnTo>
                  <a:pt x="1244529" y="418067"/>
                </a:lnTo>
                <a:lnTo>
                  <a:pt x="1244529" y="414893"/>
                </a:lnTo>
                <a:close/>
              </a:path>
              <a:path w="1250950" h="421639">
                <a:moveTo>
                  <a:pt x="1244529" y="3174"/>
                </a:moveTo>
                <a:lnTo>
                  <a:pt x="1244529" y="418067"/>
                </a:lnTo>
                <a:lnTo>
                  <a:pt x="1247703" y="414893"/>
                </a:lnTo>
                <a:lnTo>
                  <a:pt x="1250878" y="414893"/>
                </a:lnTo>
                <a:lnTo>
                  <a:pt x="1250878" y="6348"/>
                </a:lnTo>
                <a:lnTo>
                  <a:pt x="1247703" y="6348"/>
                </a:lnTo>
                <a:lnTo>
                  <a:pt x="1244529" y="3174"/>
                </a:lnTo>
                <a:close/>
              </a:path>
              <a:path w="1250950" h="421639">
                <a:moveTo>
                  <a:pt x="1250878" y="414893"/>
                </a:moveTo>
                <a:lnTo>
                  <a:pt x="1247703" y="414893"/>
                </a:lnTo>
                <a:lnTo>
                  <a:pt x="1244529" y="418067"/>
                </a:lnTo>
                <a:lnTo>
                  <a:pt x="1250878" y="418067"/>
                </a:lnTo>
                <a:lnTo>
                  <a:pt x="1250878" y="414893"/>
                </a:lnTo>
                <a:close/>
              </a:path>
              <a:path w="1250950" h="421639">
                <a:moveTo>
                  <a:pt x="6349" y="3174"/>
                </a:moveTo>
                <a:lnTo>
                  <a:pt x="3174" y="6348"/>
                </a:lnTo>
                <a:lnTo>
                  <a:pt x="6349" y="6348"/>
                </a:lnTo>
                <a:lnTo>
                  <a:pt x="6349" y="3174"/>
                </a:lnTo>
                <a:close/>
              </a:path>
              <a:path w="1250950" h="421639">
                <a:moveTo>
                  <a:pt x="1244529" y="3174"/>
                </a:moveTo>
                <a:lnTo>
                  <a:pt x="6349" y="3174"/>
                </a:lnTo>
                <a:lnTo>
                  <a:pt x="6349" y="6348"/>
                </a:lnTo>
                <a:lnTo>
                  <a:pt x="1244529" y="6348"/>
                </a:lnTo>
                <a:lnTo>
                  <a:pt x="1244529" y="3174"/>
                </a:lnTo>
                <a:close/>
              </a:path>
              <a:path w="1250950" h="421639">
                <a:moveTo>
                  <a:pt x="1250878" y="3174"/>
                </a:moveTo>
                <a:lnTo>
                  <a:pt x="1244529" y="3174"/>
                </a:lnTo>
                <a:lnTo>
                  <a:pt x="1247703" y="6348"/>
                </a:lnTo>
                <a:lnTo>
                  <a:pt x="1250878" y="6348"/>
                </a:lnTo>
                <a:lnTo>
                  <a:pt x="1250878" y="317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943071" y="6642997"/>
            <a:ext cx="1248410" cy="214629"/>
          </a:xfrm>
          <a:custGeom>
            <a:avLst/>
            <a:gdLst/>
            <a:ahLst/>
            <a:cxnLst/>
            <a:rect l="l" t="t" r="r" b="b"/>
            <a:pathLst>
              <a:path w="1248409" h="214629">
                <a:moveTo>
                  <a:pt x="1248233" y="0"/>
                </a:moveTo>
                <a:lnTo>
                  <a:pt x="0" y="0"/>
                </a:lnTo>
                <a:lnTo>
                  <a:pt x="0" y="214590"/>
                </a:lnTo>
                <a:lnTo>
                  <a:pt x="6349" y="214590"/>
                </a:lnTo>
                <a:lnTo>
                  <a:pt x="6349" y="6354"/>
                </a:lnTo>
                <a:lnTo>
                  <a:pt x="3174" y="6354"/>
                </a:lnTo>
                <a:lnTo>
                  <a:pt x="6349" y="3174"/>
                </a:lnTo>
                <a:lnTo>
                  <a:pt x="1248233" y="3174"/>
                </a:lnTo>
                <a:lnTo>
                  <a:pt x="1248233" y="0"/>
                </a:lnTo>
                <a:close/>
              </a:path>
              <a:path w="1248409" h="214629">
                <a:moveTo>
                  <a:pt x="1244529" y="3174"/>
                </a:moveTo>
                <a:lnTo>
                  <a:pt x="1244529" y="214590"/>
                </a:lnTo>
                <a:lnTo>
                  <a:pt x="1248233" y="214590"/>
                </a:lnTo>
                <a:lnTo>
                  <a:pt x="1248233" y="6354"/>
                </a:lnTo>
                <a:lnTo>
                  <a:pt x="1247703" y="6354"/>
                </a:lnTo>
                <a:lnTo>
                  <a:pt x="1244529" y="3174"/>
                </a:lnTo>
                <a:close/>
              </a:path>
              <a:path w="1248409" h="214629">
                <a:moveTo>
                  <a:pt x="6349" y="3174"/>
                </a:moveTo>
                <a:lnTo>
                  <a:pt x="3174" y="6354"/>
                </a:lnTo>
                <a:lnTo>
                  <a:pt x="6349" y="6354"/>
                </a:lnTo>
                <a:lnTo>
                  <a:pt x="6349" y="3174"/>
                </a:lnTo>
                <a:close/>
              </a:path>
              <a:path w="1248409" h="214629">
                <a:moveTo>
                  <a:pt x="1244529" y="3174"/>
                </a:moveTo>
                <a:lnTo>
                  <a:pt x="6349" y="3174"/>
                </a:lnTo>
                <a:lnTo>
                  <a:pt x="6349" y="6354"/>
                </a:lnTo>
                <a:lnTo>
                  <a:pt x="1244529" y="6354"/>
                </a:lnTo>
                <a:lnTo>
                  <a:pt x="1244529" y="3174"/>
                </a:lnTo>
                <a:close/>
              </a:path>
              <a:path w="1248409" h="214629">
                <a:moveTo>
                  <a:pt x="1248233" y="3174"/>
                </a:moveTo>
                <a:lnTo>
                  <a:pt x="1244529" y="3174"/>
                </a:lnTo>
                <a:lnTo>
                  <a:pt x="1247703" y="6354"/>
                </a:lnTo>
                <a:lnTo>
                  <a:pt x="1248233" y="6354"/>
                </a:lnTo>
                <a:lnTo>
                  <a:pt x="1248233" y="317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47005" y="6642997"/>
            <a:ext cx="1250950" cy="214629"/>
          </a:xfrm>
          <a:custGeom>
            <a:avLst/>
            <a:gdLst/>
            <a:ahLst/>
            <a:cxnLst/>
            <a:rect l="l" t="t" r="r" b="b"/>
            <a:pathLst>
              <a:path w="1250950" h="214629">
                <a:moveTo>
                  <a:pt x="1250772" y="0"/>
                </a:moveTo>
                <a:lnTo>
                  <a:pt x="0" y="0"/>
                </a:lnTo>
                <a:lnTo>
                  <a:pt x="0" y="214590"/>
                </a:lnTo>
                <a:lnTo>
                  <a:pt x="6349" y="214590"/>
                </a:lnTo>
                <a:lnTo>
                  <a:pt x="6349" y="6354"/>
                </a:lnTo>
                <a:lnTo>
                  <a:pt x="3174" y="6354"/>
                </a:lnTo>
                <a:lnTo>
                  <a:pt x="6349" y="3174"/>
                </a:lnTo>
                <a:lnTo>
                  <a:pt x="1250772" y="3174"/>
                </a:lnTo>
                <a:lnTo>
                  <a:pt x="1250772" y="0"/>
                </a:lnTo>
                <a:close/>
              </a:path>
              <a:path w="1250950" h="214629">
                <a:moveTo>
                  <a:pt x="1244423" y="3174"/>
                </a:moveTo>
                <a:lnTo>
                  <a:pt x="1244423" y="214590"/>
                </a:lnTo>
                <a:lnTo>
                  <a:pt x="1250772" y="214590"/>
                </a:lnTo>
                <a:lnTo>
                  <a:pt x="1250772" y="6354"/>
                </a:lnTo>
                <a:lnTo>
                  <a:pt x="1247598" y="6354"/>
                </a:lnTo>
                <a:lnTo>
                  <a:pt x="1244423" y="3174"/>
                </a:lnTo>
                <a:close/>
              </a:path>
              <a:path w="1250950" h="214629">
                <a:moveTo>
                  <a:pt x="6349" y="3174"/>
                </a:moveTo>
                <a:lnTo>
                  <a:pt x="3174" y="6354"/>
                </a:lnTo>
                <a:lnTo>
                  <a:pt x="6349" y="6354"/>
                </a:lnTo>
                <a:lnTo>
                  <a:pt x="6349" y="3174"/>
                </a:lnTo>
                <a:close/>
              </a:path>
              <a:path w="1250950" h="214629">
                <a:moveTo>
                  <a:pt x="1244423" y="3174"/>
                </a:moveTo>
                <a:lnTo>
                  <a:pt x="6349" y="3174"/>
                </a:lnTo>
                <a:lnTo>
                  <a:pt x="6349" y="6354"/>
                </a:lnTo>
                <a:lnTo>
                  <a:pt x="1244423" y="6354"/>
                </a:lnTo>
                <a:lnTo>
                  <a:pt x="1244423" y="3174"/>
                </a:lnTo>
                <a:close/>
              </a:path>
              <a:path w="1250950" h="214629">
                <a:moveTo>
                  <a:pt x="1250772" y="3174"/>
                </a:moveTo>
                <a:lnTo>
                  <a:pt x="1244423" y="3174"/>
                </a:lnTo>
                <a:lnTo>
                  <a:pt x="1247598" y="6354"/>
                </a:lnTo>
                <a:lnTo>
                  <a:pt x="1250772" y="6354"/>
                </a:lnTo>
                <a:lnTo>
                  <a:pt x="1250772" y="317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357914" y="4154155"/>
            <a:ext cx="421640" cy="1250950"/>
          </a:xfrm>
          <a:custGeom>
            <a:avLst/>
            <a:gdLst/>
            <a:ahLst/>
            <a:cxnLst/>
            <a:rect l="l" t="t" r="r" b="b"/>
            <a:pathLst>
              <a:path w="421640" h="1250950">
                <a:moveTo>
                  <a:pt x="421192" y="0"/>
                </a:moveTo>
                <a:lnTo>
                  <a:pt x="0" y="0"/>
                </a:lnTo>
                <a:lnTo>
                  <a:pt x="0" y="1250764"/>
                </a:lnTo>
                <a:lnTo>
                  <a:pt x="421192" y="1250764"/>
                </a:lnTo>
                <a:lnTo>
                  <a:pt x="421192" y="1247589"/>
                </a:lnTo>
                <a:lnTo>
                  <a:pt x="6349" y="1247589"/>
                </a:lnTo>
                <a:lnTo>
                  <a:pt x="3174" y="1244415"/>
                </a:lnTo>
                <a:lnTo>
                  <a:pt x="6349" y="1244415"/>
                </a:lnTo>
                <a:lnTo>
                  <a:pt x="6349" y="6348"/>
                </a:lnTo>
                <a:lnTo>
                  <a:pt x="3174" y="6348"/>
                </a:lnTo>
                <a:lnTo>
                  <a:pt x="6349" y="3174"/>
                </a:lnTo>
                <a:lnTo>
                  <a:pt x="421192" y="3174"/>
                </a:lnTo>
                <a:lnTo>
                  <a:pt x="421192" y="0"/>
                </a:lnTo>
                <a:close/>
              </a:path>
              <a:path w="421640" h="1250950">
                <a:moveTo>
                  <a:pt x="6349" y="1244415"/>
                </a:moveTo>
                <a:lnTo>
                  <a:pt x="3174" y="1244415"/>
                </a:lnTo>
                <a:lnTo>
                  <a:pt x="6349" y="1247589"/>
                </a:lnTo>
                <a:lnTo>
                  <a:pt x="6349" y="1244415"/>
                </a:lnTo>
                <a:close/>
              </a:path>
              <a:path w="421640" h="1250950">
                <a:moveTo>
                  <a:pt x="414843" y="1244415"/>
                </a:moveTo>
                <a:lnTo>
                  <a:pt x="6349" y="1244415"/>
                </a:lnTo>
                <a:lnTo>
                  <a:pt x="6349" y="1247589"/>
                </a:lnTo>
                <a:lnTo>
                  <a:pt x="414843" y="1247589"/>
                </a:lnTo>
                <a:lnTo>
                  <a:pt x="414843" y="1244415"/>
                </a:lnTo>
                <a:close/>
              </a:path>
              <a:path w="421640" h="1250950">
                <a:moveTo>
                  <a:pt x="414843" y="3174"/>
                </a:moveTo>
                <a:lnTo>
                  <a:pt x="414843" y="1247589"/>
                </a:lnTo>
                <a:lnTo>
                  <a:pt x="418017" y="1244415"/>
                </a:lnTo>
                <a:lnTo>
                  <a:pt x="421192" y="1244415"/>
                </a:lnTo>
                <a:lnTo>
                  <a:pt x="421192" y="6348"/>
                </a:lnTo>
                <a:lnTo>
                  <a:pt x="418017" y="6348"/>
                </a:lnTo>
                <a:lnTo>
                  <a:pt x="414843" y="3174"/>
                </a:lnTo>
                <a:close/>
              </a:path>
              <a:path w="421640" h="1250950">
                <a:moveTo>
                  <a:pt x="421192" y="1244415"/>
                </a:moveTo>
                <a:lnTo>
                  <a:pt x="418017" y="1244415"/>
                </a:lnTo>
                <a:lnTo>
                  <a:pt x="414843" y="1247589"/>
                </a:lnTo>
                <a:lnTo>
                  <a:pt x="421192" y="1247589"/>
                </a:lnTo>
                <a:lnTo>
                  <a:pt x="421192" y="1244415"/>
                </a:lnTo>
                <a:close/>
              </a:path>
              <a:path w="421640" h="1250950">
                <a:moveTo>
                  <a:pt x="6349" y="3174"/>
                </a:moveTo>
                <a:lnTo>
                  <a:pt x="3174" y="6348"/>
                </a:lnTo>
                <a:lnTo>
                  <a:pt x="6349" y="6348"/>
                </a:lnTo>
                <a:lnTo>
                  <a:pt x="6349" y="3174"/>
                </a:lnTo>
                <a:close/>
              </a:path>
              <a:path w="421640" h="1250950">
                <a:moveTo>
                  <a:pt x="414843" y="3174"/>
                </a:moveTo>
                <a:lnTo>
                  <a:pt x="6349" y="3174"/>
                </a:lnTo>
                <a:lnTo>
                  <a:pt x="6349" y="6348"/>
                </a:lnTo>
                <a:lnTo>
                  <a:pt x="414843" y="6348"/>
                </a:lnTo>
                <a:lnTo>
                  <a:pt x="414843" y="3174"/>
                </a:lnTo>
                <a:close/>
              </a:path>
              <a:path w="421640" h="1250950">
                <a:moveTo>
                  <a:pt x="421192" y="3174"/>
                </a:moveTo>
                <a:lnTo>
                  <a:pt x="414843" y="3174"/>
                </a:lnTo>
                <a:lnTo>
                  <a:pt x="418017" y="6348"/>
                </a:lnTo>
                <a:lnTo>
                  <a:pt x="421192" y="6348"/>
                </a:lnTo>
                <a:lnTo>
                  <a:pt x="421192" y="317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61848" y="4154155"/>
            <a:ext cx="421640" cy="1250950"/>
          </a:xfrm>
          <a:custGeom>
            <a:avLst/>
            <a:gdLst/>
            <a:ahLst/>
            <a:cxnLst/>
            <a:rect l="l" t="t" r="r" b="b"/>
            <a:pathLst>
              <a:path w="421639" h="1250950">
                <a:moveTo>
                  <a:pt x="421192" y="0"/>
                </a:moveTo>
                <a:lnTo>
                  <a:pt x="0" y="0"/>
                </a:lnTo>
                <a:lnTo>
                  <a:pt x="0" y="1250764"/>
                </a:lnTo>
                <a:lnTo>
                  <a:pt x="421192" y="1250764"/>
                </a:lnTo>
                <a:lnTo>
                  <a:pt x="421192" y="1247589"/>
                </a:lnTo>
                <a:lnTo>
                  <a:pt x="6349" y="1247589"/>
                </a:lnTo>
                <a:lnTo>
                  <a:pt x="3174" y="1244415"/>
                </a:lnTo>
                <a:lnTo>
                  <a:pt x="6349" y="1244415"/>
                </a:lnTo>
                <a:lnTo>
                  <a:pt x="6349" y="6348"/>
                </a:lnTo>
                <a:lnTo>
                  <a:pt x="3174" y="6348"/>
                </a:lnTo>
                <a:lnTo>
                  <a:pt x="6349" y="3174"/>
                </a:lnTo>
                <a:lnTo>
                  <a:pt x="421192" y="3174"/>
                </a:lnTo>
                <a:lnTo>
                  <a:pt x="421192" y="0"/>
                </a:lnTo>
                <a:close/>
              </a:path>
              <a:path w="421639" h="1250950">
                <a:moveTo>
                  <a:pt x="6349" y="1244415"/>
                </a:moveTo>
                <a:lnTo>
                  <a:pt x="3174" y="1244415"/>
                </a:lnTo>
                <a:lnTo>
                  <a:pt x="6349" y="1247589"/>
                </a:lnTo>
                <a:lnTo>
                  <a:pt x="6349" y="1244415"/>
                </a:lnTo>
                <a:close/>
              </a:path>
              <a:path w="421639" h="1250950">
                <a:moveTo>
                  <a:pt x="414843" y="1244415"/>
                </a:moveTo>
                <a:lnTo>
                  <a:pt x="6349" y="1244415"/>
                </a:lnTo>
                <a:lnTo>
                  <a:pt x="6349" y="1247589"/>
                </a:lnTo>
                <a:lnTo>
                  <a:pt x="414843" y="1247589"/>
                </a:lnTo>
                <a:lnTo>
                  <a:pt x="414843" y="1244415"/>
                </a:lnTo>
                <a:close/>
              </a:path>
              <a:path w="421639" h="1250950">
                <a:moveTo>
                  <a:pt x="414843" y="3174"/>
                </a:moveTo>
                <a:lnTo>
                  <a:pt x="414843" y="1247589"/>
                </a:lnTo>
                <a:lnTo>
                  <a:pt x="418017" y="1244415"/>
                </a:lnTo>
                <a:lnTo>
                  <a:pt x="421192" y="1244415"/>
                </a:lnTo>
                <a:lnTo>
                  <a:pt x="421192" y="6348"/>
                </a:lnTo>
                <a:lnTo>
                  <a:pt x="418017" y="6348"/>
                </a:lnTo>
                <a:lnTo>
                  <a:pt x="414843" y="3174"/>
                </a:lnTo>
                <a:close/>
              </a:path>
              <a:path w="421639" h="1250950">
                <a:moveTo>
                  <a:pt x="421192" y="1244415"/>
                </a:moveTo>
                <a:lnTo>
                  <a:pt x="418017" y="1244415"/>
                </a:lnTo>
                <a:lnTo>
                  <a:pt x="414843" y="1247589"/>
                </a:lnTo>
                <a:lnTo>
                  <a:pt x="421192" y="1247589"/>
                </a:lnTo>
                <a:lnTo>
                  <a:pt x="421192" y="1244415"/>
                </a:lnTo>
                <a:close/>
              </a:path>
              <a:path w="421639" h="1250950">
                <a:moveTo>
                  <a:pt x="6349" y="3174"/>
                </a:moveTo>
                <a:lnTo>
                  <a:pt x="3174" y="6348"/>
                </a:lnTo>
                <a:lnTo>
                  <a:pt x="6349" y="6348"/>
                </a:lnTo>
                <a:lnTo>
                  <a:pt x="6349" y="3174"/>
                </a:lnTo>
                <a:close/>
              </a:path>
              <a:path w="421639" h="1250950">
                <a:moveTo>
                  <a:pt x="414843" y="3174"/>
                </a:moveTo>
                <a:lnTo>
                  <a:pt x="6349" y="3174"/>
                </a:lnTo>
                <a:lnTo>
                  <a:pt x="6349" y="6348"/>
                </a:lnTo>
                <a:lnTo>
                  <a:pt x="414843" y="6348"/>
                </a:lnTo>
                <a:lnTo>
                  <a:pt x="414843" y="3174"/>
                </a:lnTo>
                <a:close/>
              </a:path>
              <a:path w="421639" h="1250950">
                <a:moveTo>
                  <a:pt x="421192" y="3174"/>
                </a:moveTo>
                <a:lnTo>
                  <a:pt x="414843" y="3174"/>
                </a:lnTo>
                <a:lnTo>
                  <a:pt x="418017" y="6348"/>
                </a:lnTo>
                <a:lnTo>
                  <a:pt x="421192" y="6348"/>
                </a:lnTo>
                <a:lnTo>
                  <a:pt x="421192" y="317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546204" y="6533799"/>
            <a:ext cx="9645650" cy="317500"/>
          </a:xfrm>
          <a:custGeom>
            <a:avLst/>
            <a:gdLst/>
            <a:ahLst/>
            <a:cxnLst/>
            <a:rect l="l" t="t" r="r" b="b"/>
            <a:pathLst>
              <a:path w="9645650" h="317500">
                <a:moveTo>
                  <a:pt x="0" y="317439"/>
                </a:moveTo>
                <a:lnTo>
                  <a:pt x="9645099" y="317439"/>
                </a:lnTo>
                <a:lnTo>
                  <a:pt x="9645099" y="0"/>
                </a:lnTo>
                <a:lnTo>
                  <a:pt x="0" y="0"/>
                </a:lnTo>
                <a:lnTo>
                  <a:pt x="0" y="317439"/>
                </a:lnTo>
                <a:close/>
              </a:path>
            </a:pathLst>
          </a:custGeom>
          <a:solidFill>
            <a:srgbClr val="25A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5899483"/>
            <a:ext cx="2544445" cy="954405"/>
          </a:xfrm>
          <a:custGeom>
            <a:avLst/>
            <a:gdLst/>
            <a:ahLst/>
            <a:cxnLst/>
            <a:rect l="l" t="t" r="r" b="b"/>
            <a:pathLst>
              <a:path w="2544445" h="954404">
                <a:moveTo>
                  <a:pt x="0" y="954117"/>
                </a:moveTo>
                <a:lnTo>
                  <a:pt x="2544088" y="954117"/>
                </a:lnTo>
                <a:lnTo>
                  <a:pt x="2544088" y="0"/>
                </a:lnTo>
                <a:lnTo>
                  <a:pt x="0" y="0"/>
                </a:lnTo>
                <a:lnTo>
                  <a:pt x="0" y="954117"/>
                </a:lnTo>
                <a:close/>
              </a:path>
            </a:pathLst>
          </a:custGeom>
          <a:solidFill>
            <a:srgbClr val="00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80545" y="6267391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>
                <a:moveTo>
                  <a:pt x="0" y="0"/>
                </a:moveTo>
                <a:lnTo>
                  <a:pt x="155941" y="0"/>
                </a:lnTo>
              </a:path>
            </a:pathLst>
          </a:custGeom>
          <a:ln w="51977">
            <a:solidFill>
              <a:srgbClr val="25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48675" y="6579042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>
                <a:moveTo>
                  <a:pt x="0" y="0"/>
                </a:moveTo>
                <a:lnTo>
                  <a:pt x="155947" y="0"/>
                </a:lnTo>
              </a:path>
            </a:pathLst>
          </a:custGeom>
          <a:ln w="51977">
            <a:solidFill>
              <a:srgbClr val="0474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36498" y="6218834"/>
            <a:ext cx="10795" cy="74930"/>
          </a:xfrm>
          <a:custGeom>
            <a:avLst/>
            <a:gdLst/>
            <a:ahLst/>
            <a:cxnLst/>
            <a:rect l="l" t="t" r="r" b="b"/>
            <a:pathLst>
              <a:path w="10795" h="74929">
                <a:moveTo>
                  <a:pt x="9471" y="22591"/>
                </a:moveTo>
                <a:lnTo>
                  <a:pt x="846" y="22591"/>
                </a:lnTo>
                <a:lnTo>
                  <a:pt x="846" y="74439"/>
                </a:lnTo>
                <a:lnTo>
                  <a:pt x="9471" y="74439"/>
                </a:lnTo>
                <a:lnTo>
                  <a:pt x="9471" y="22591"/>
                </a:lnTo>
                <a:close/>
              </a:path>
              <a:path w="10795" h="74929">
                <a:moveTo>
                  <a:pt x="10476" y="0"/>
                </a:moveTo>
                <a:lnTo>
                  <a:pt x="0" y="0"/>
                </a:lnTo>
                <a:lnTo>
                  <a:pt x="0" y="9734"/>
                </a:lnTo>
                <a:lnTo>
                  <a:pt x="10476" y="9734"/>
                </a:lnTo>
                <a:lnTo>
                  <a:pt x="10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62055" y="6239944"/>
            <a:ext cx="45085" cy="53340"/>
          </a:xfrm>
          <a:custGeom>
            <a:avLst/>
            <a:gdLst/>
            <a:ahLst/>
            <a:cxnLst/>
            <a:rect l="l" t="t" r="r" b="b"/>
            <a:pathLst>
              <a:path w="45084" h="53339">
                <a:moveTo>
                  <a:pt x="8466" y="1322"/>
                </a:moveTo>
                <a:lnTo>
                  <a:pt x="0" y="1322"/>
                </a:lnTo>
                <a:lnTo>
                  <a:pt x="0" y="53329"/>
                </a:lnTo>
                <a:lnTo>
                  <a:pt x="8572" y="53329"/>
                </a:lnTo>
                <a:lnTo>
                  <a:pt x="8572" y="18570"/>
                </a:lnTo>
                <a:lnTo>
                  <a:pt x="9947" y="14549"/>
                </a:lnTo>
                <a:lnTo>
                  <a:pt x="12809" y="11688"/>
                </a:lnTo>
                <a:lnTo>
                  <a:pt x="14691" y="9840"/>
                </a:lnTo>
                <a:lnTo>
                  <a:pt x="8466" y="9840"/>
                </a:lnTo>
                <a:lnTo>
                  <a:pt x="8466" y="1322"/>
                </a:lnTo>
                <a:close/>
              </a:path>
              <a:path w="45084" h="53339">
                <a:moveTo>
                  <a:pt x="41231" y="7354"/>
                </a:moveTo>
                <a:lnTo>
                  <a:pt x="28414" y="7354"/>
                </a:lnTo>
                <a:lnTo>
                  <a:pt x="31377" y="8465"/>
                </a:lnTo>
                <a:lnTo>
                  <a:pt x="33282" y="10687"/>
                </a:lnTo>
                <a:lnTo>
                  <a:pt x="35134" y="12962"/>
                </a:lnTo>
                <a:lnTo>
                  <a:pt x="36140" y="16453"/>
                </a:lnTo>
                <a:lnTo>
                  <a:pt x="36140" y="53329"/>
                </a:lnTo>
                <a:lnTo>
                  <a:pt x="44764" y="53329"/>
                </a:lnTo>
                <a:lnTo>
                  <a:pt x="44764" y="20686"/>
                </a:lnTo>
                <a:lnTo>
                  <a:pt x="43594" y="11688"/>
                </a:lnTo>
                <a:lnTo>
                  <a:pt x="41231" y="7354"/>
                </a:lnTo>
                <a:close/>
              </a:path>
              <a:path w="45084" h="53339">
                <a:moveTo>
                  <a:pt x="26033" y="0"/>
                </a:moveTo>
                <a:lnTo>
                  <a:pt x="22170" y="0"/>
                </a:lnTo>
                <a:lnTo>
                  <a:pt x="18678" y="846"/>
                </a:lnTo>
                <a:lnTo>
                  <a:pt x="15556" y="2486"/>
                </a:lnTo>
                <a:lnTo>
                  <a:pt x="12593" y="4232"/>
                </a:lnTo>
                <a:lnTo>
                  <a:pt x="10212" y="6560"/>
                </a:lnTo>
                <a:lnTo>
                  <a:pt x="8466" y="9840"/>
                </a:lnTo>
                <a:lnTo>
                  <a:pt x="14691" y="9840"/>
                </a:lnTo>
                <a:lnTo>
                  <a:pt x="15715" y="8835"/>
                </a:lnTo>
                <a:lnTo>
                  <a:pt x="19578" y="7354"/>
                </a:lnTo>
                <a:lnTo>
                  <a:pt x="41231" y="7354"/>
                </a:lnTo>
                <a:lnTo>
                  <a:pt x="40082" y="5244"/>
                </a:lnTo>
                <a:lnTo>
                  <a:pt x="34228" y="1349"/>
                </a:lnTo>
                <a:lnTo>
                  <a:pt x="260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15392" y="6217723"/>
            <a:ext cx="36195" cy="76200"/>
          </a:xfrm>
          <a:custGeom>
            <a:avLst/>
            <a:gdLst/>
            <a:ahLst/>
            <a:cxnLst/>
            <a:rect l="l" t="t" r="r" b="b"/>
            <a:pathLst>
              <a:path w="36195" h="76200">
                <a:moveTo>
                  <a:pt x="18678" y="30527"/>
                </a:moveTo>
                <a:lnTo>
                  <a:pt x="10106" y="30527"/>
                </a:lnTo>
                <a:lnTo>
                  <a:pt x="10106" y="75656"/>
                </a:lnTo>
                <a:lnTo>
                  <a:pt x="18678" y="75656"/>
                </a:lnTo>
                <a:lnTo>
                  <a:pt x="18678" y="30527"/>
                </a:lnTo>
                <a:close/>
              </a:path>
              <a:path w="36195" h="76200">
                <a:moveTo>
                  <a:pt x="33388" y="23702"/>
                </a:moveTo>
                <a:lnTo>
                  <a:pt x="0" y="23702"/>
                </a:lnTo>
                <a:lnTo>
                  <a:pt x="0" y="30527"/>
                </a:lnTo>
                <a:lnTo>
                  <a:pt x="33388" y="30527"/>
                </a:lnTo>
                <a:lnTo>
                  <a:pt x="33388" y="23702"/>
                </a:lnTo>
                <a:close/>
              </a:path>
              <a:path w="36195" h="76200">
                <a:moveTo>
                  <a:pt x="35557" y="0"/>
                </a:moveTo>
                <a:lnTo>
                  <a:pt x="10106" y="15078"/>
                </a:lnTo>
                <a:lnTo>
                  <a:pt x="10106" y="23702"/>
                </a:lnTo>
                <a:lnTo>
                  <a:pt x="18837" y="23702"/>
                </a:lnTo>
                <a:lnTo>
                  <a:pt x="18837" y="16348"/>
                </a:lnTo>
                <a:lnTo>
                  <a:pt x="19842" y="12962"/>
                </a:lnTo>
                <a:lnTo>
                  <a:pt x="21800" y="10845"/>
                </a:lnTo>
                <a:lnTo>
                  <a:pt x="23811" y="8623"/>
                </a:lnTo>
                <a:lnTo>
                  <a:pt x="26933" y="7354"/>
                </a:lnTo>
                <a:lnTo>
                  <a:pt x="31271" y="7089"/>
                </a:lnTo>
                <a:lnTo>
                  <a:pt x="36140" y="6719"/>
                </a:lnTo>
                <a:lnTo>
                  <a:pt x="355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54019" y="6240050"/>
            <a:ext cx="49530" cy="54610"/>
          </a:xfrm>
          <a:custGeom>
            <a:avLst/>
            <a:gdLst/>
            <a:ahLst/>
            <a:cxnLst/>
            <a:rect l="l" t="t" r="r" b="b"/>
            <a:pathLst>
              <a:path w="49529" h="54610">
                <a:moveTo>
                  <a:pt x="29419" y="0"/>
                </a:moveTo>
                <a:lnTo>
                  <a:pt x="19736" y="0"/>
                </a:lnTo>
                <a:lnTo>
                  <a:pt x="15344" y="1111"/>
                </a:lnTo>
                <a:lnTo>
                  <a:pt x="7884" y="5608"/>
                </a:lnTo>
                <a:lnTo>
                  <a:pt x="5026" y="8729"/>
                </a:lnTo>
                <a:lnTo>
                  <a:pt x="1005" y="16930"/>
                </a:lnTo>
                <a:lnTo>
                  <a:pt x="0" y="21691"/>
                </a:lnTo>
                <a:lnTo>
                  <a:pt x="0" y="32431"/>
                </a:lnTo>
                <a:lnTo>
                  <a:pt x="24604" y="54070"/>
                </a:lnTo>
                <a:lnTo>
                  <a:pt x="29419" y="54070"/>
                </a:lnTo>
                <a:lnTo>
                  <a:pt x="33811" y="52959"/>
                </a:lnTo>
                <a:lnTo>
                  <a:pt x="41272" y="48515"/>
                </a:lnTo>
                <a:lnTo>
                  <a:pt x="42857" y="46875"/>
                </a:lnTo>
                <a:lnTo>
                  <a:pt x="19472" y="46875"/>
                </a:lnTo>
                <a:lnTo>
                  <a:pt x="15609" y="45129"/>
                </a:lnTo>
                <a:lnTo>
                  <a:pt x="12858" y="41743"/>
                </a:lnTo>
                <a:lnTo>
                  <a:pt x="10106" y="38410"/>
                </a:lnTo>
                <a:lnTo>
                  <a:pt x="8730" y="33384"/>
                </a:lnTo>
                <a:lnTo>
                  <a:pt x="8730" y="20686"/>
                </a:lnTo>
                <a:lnTo>
                  <a:pt x="10106" y="15819"/>
                </a:lnTo>
                <a:lnTo>
                  <a:pt x="12858" y="12327"/>
                </a:lnTo>
                <a:lnTo>
                  <a:pt x="15609" y="8994"/>
                </a:lnTo>
                <a:lnTo>
                  <a:pt x="19578" y="7248"/>
                </a:lnTo>
                <a:lnTo>
                  <a:pt x="42773" y="7248"/>
                </a:lnTo>
                <a:lnTo>
                  <a:pt x="41272" y="5608"/>
                </a:lnTo>
                <a:lnTo>
                  <a:pt x="33811" y="1111"/>
                </a:lnTo>
                <a:lnTo>
                  <a:pt x="29419" y="0"/>
                </a:lnTo>
                <a:close/>
              </a:path>
              <a:path w="49529" h="54610">
                <a:moveTo>
                  <a:pt x="42773" y="7248"/>
                </a:moveTo>
                <a:lnTo>
                  <a:pt x="29578" y="7248"/>
                </a:lnTo>
                <a:lnTo>
                  <a:pt x="33547" y="8835"/>
                </a:lnTo>
                <a:lnTo>
                  <a:pt x="39050" y="15819"/>
                </a:lnTo>
                <a:lnTo>
                  <a:pt x="40426" y="20686"/>
                </a:lnTo>
                <a:lnTo>
                  <a:pt x="40426" y="33384"/>
                </a:lnTo>
                <a:lnTo>
                  <a:pt x="39050" y="38410"/>
                </a:lnTo>
                <a:lnTo>
                  <a:pt x="36298" y="41743"/>
                </a:lnTo>
                <a:lnTo>
                  <a:pt x="33547" y="45129"/>
                </a:lnTo>
                <a:lnTo>
                  <a:pt x="29684" y="46875"/>
                </a:lnTo>
                <a:lnTo>
                  <a:pt x="42857" y="46875"/>
                </a:lnTo>
                <a:lnTo>
                  <a:pt x="44288" y="45393"/>
                </a:lnTo>
                <a:lnTo>
                  <a:pt x="46246" y="41267"/>
                </a:lnTo>
                <a:lnTo>
                  <a:pt x="48257" y="37140"/>
                </a:lnTo>
                <a:lnTo>
                  <a:pt x="49262" y="32431"/>
                </a:lnTo>
                <a:lnTo>
                  <a:pt x="49262" y="21691"/>
                </a:lnTo>
                <a:lnTo>
                  <a:pt x="48415" y="16930"/>
                </a:lnTo>
                <a:lnTo>
                  <a:pt x="46246" y="12856"/>
                </a:lnTo>
                <a:lnTo>
                  <a:pt x="44129" y="8729"/>
                </a:lnTo>
                <a:lnTo>
                  <a:pt x="42773" y="7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36498" y="6323690"/>
            <a:ext cx="227211" cy="765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36498" y="6429397"/>
            <a:ext cx="149218" cy="706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43853" y="6529623"/>
            <a:ext cx="45720" cy="75565"/>
          </a:xfrm>
          <a:custGeom>
            <a:avLst/>
            <a:gdLst/>
            <a:ahLst/>
            <a:cxnLst/>
            <a:rect l="l" t="t" r="r" b="b"/>
            <a:pathLst>
              <a:path w="45720" h="75565">
                <a:moveTo>
                  <a:pt x="41526" y="29289"/>
                </a:moveTo>
                <a:lnTo>
                  <a:pt x="28679" y="29289"/>
                </a:lnTo>
                <a:lnTo>
                  <a:pt x="31642" y="30415"/>
                </a:lnTo>
                <a:lnTo>
                  <a:pt x="33547" y="32653"/>
                </a:lnTo>
                <a:lnTo>
                  <a:pt x="35399" y="34897"/>
                </a:lnTo>
                <a:lnTo>
                  <a:pt x="36404" y="38389"/>
                </a:lnTo>
                <a:lnTo>
                  <a:pt x="36404" y="75534"/>
                </a:lnTo>
                <a:lnTo>
                  <a:pt x="45135" y="75534"/>
                </a:lnTo>
                <a:lnTo>
                  <a:pt x="45135" y="42748"/>
                </a:lnTo>
                <a:lnTo>
                  <a:pt x="43962" y="33751"/>
                </a:lnTo>
                <a:lnTo>
                  <a:pt x="41526" y="29289"/>
                </a:lnTo>
                <a:close/>
              </a:path>
              <a:path w="45720" h="75565">
                <a:moveTo>
                  <a:pt x="8730" y="0"/>
                </a:moveTo>
                <a:lnTo>
                  <a:pt x="0" y="0"/>
                </a:lnTo>
                <a:lnTo>
                  <a:pt x="0" y="75413"/>
                </a:lnTo>
                <a:lnTo>
                  <a:pt x="8730" y="75413"/>
                </a:lnTo>
                <a:lnTo>
                  <a:pt x="8730" y="40510"/>
                </a:lnTo>
                <a:lnTo>
                  <a:pt x="10106" y="36521"/>
                </a:lnTo>
                <a:lnTo>
                  <a:pt x="14955" y="31659"/>
                </a:lnTo>
                <a:lnTo>
                  <a:pt x="8730" y="31659"/>
                </a:lnTo>
                <a:lnTo>
                  <a:pt x="8730" y="0"/>
                </a:lnTo>
                <a:close/>
              </a:path>
              <a:path w="45720" h="75565">
                <a:moveTo>
                  <a:pt x="26298" y="21935"/>
                </a:moveTo>
                <a:lnTo>
                  <a:pt x="22329" y="21935"/>
                </a:lnTo>
                <a:lnTo>
                  <a:pt x="18837" y="22808"/>
                </a:lnTo>
                <a:lnTo>
                  <a:pt x="15821" y="24426"/>
                </a:lnTo>
                <a:lnTo>
                  <a:pt x="12858" y="26172"/>
                </a:lnTo>
                <a:lnTo>
                  <a:pt x="10476" y="28543"/>
                </a:lnTo>
                <a:lnTo>
                  <a:pt x="8730" y="31659"/>
                </a:lnTo>
                <a:lnTo>
                  <a:pt x="14955" y="31659"/>
                </a:lnTo>
                <a:lnTo>
                  <a:pt x="15821" y="30791"/>
                </a:lnTo>
                <a:lnTo>
                  <a:pt x="19683" y="29289"/>
                </a:lnTo>
                <a:lnTo>
                  <a:pt x="41526" y="29289"/>
                </a:lnTo>
                <a:lnTo>
                  <a:pt x="40439" y="27298"/>
                </a:lnTo>
                <a:lnTo>
                  <a:pt x="34554" y="23367"/>
                </a:lnTo>
                <a:lnTo>
                  <a:pt x="26298" y="21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4545" y="6553182"/>
            <a:ext cx="44450" cy="53340"/>
          </a:xfrm>
          <a:custGeom>
            <a:avLst/>
            <a:gdLst/>
            <a:ahLst/>
            <a:cxnLst/>
            <a:rect l="l" t="t" r="r" b="b"/>
            <a:pathLst>
              <a:path w="44450" h="53340">
                <a:moveTo>
                  <a:pt x="8730" y="0"/>
                </a:moveTo>
                <a:lnTo>
                  <a:pt x="0" y="0"/>
                </a:lnTo>
                <a:lnTo>
                  <a:pt x="0" y="39013"/>
                </a:lnTo>
                <a:lnTo>
                  <a:pt x="1640" y="44124"/>
                </a:lnTo>
                <a:lnTo>
                  <a:pt x="4762" y="47615"/>
                </a:lnTo>
                <a:lnTo>
                  <a:pt x="7989" y="51107"/>
                </a:lnTo>
                <a:lnTo>
                  <a:pt x="12593" y="52853"/>
                </a:lnTo>
                <a:lnTo>
                  <a:pt x="22594" y="52853"/>
                </a:lnTo>
                <a:lnTo>
                  <a:pt x="34351" y="45621"/>
                </a:lnTo>
                <a:lnTo>
                  <a:pt x="16191" y="45621"/>
                </a:lnTo>
                <a:lnTo>
                  <a:pt x="13334" y="44626"/>
                </a:lnTo>
                <a:lnTo>
                  <a:pt x="11482" y="42378"/>
                </a:lnTo>
                <a:lnTo>
                  <a:pt x="9630" y="40261"/>
                </a:lnTo>
                <a:lnTo>
                  <a:pt x="8730" y="36770"/>
                </a:lnTo>
                <a:lnTo>
                  <a:pt x="8730" y="0"/>
                </a:lnTo>
                <a:close/>
              </a:path>
              <a:path w="44450" h="53340">
                <a:moveTo>
                  <a:pt x="44129" y="43124"/>
                </a:moveTo>
                <a:lnTo>
                  <a:pt x="35663" y="43124"/>
                </a:lnTo>
                <a:lnTo>
                  <a:pt x="35663" y="51975"/>
                </a:lnTo>
                <a:lnTo>
                  <a:pt x="44129" y="51975"/>
                </a:lnTo>
                <a:lnTo>
                  <a:pt x="44129" y="43124"/>
                </a:lnTo>
                <a:close/>
              </a:path>
              <a:path w="44450" h="53340">
                <a:moveTo>
                  <a:pt x="44129" y="0"/>
                </a:moveTo>
                <a:lnTo>
                  <a:pt x="35293" y="0"/>
                </a:lnTo>
                <a:lnTo>
                  <a:pt x="35293" y="34278"/>
                </a:lnTo>
                <a:lnTo>
                  <a:pt x="33917" y="38140"/>
                </a:lnTo>
                <a:lnTo>
                  <a:pt x="28414" y="44124"/>
                </a:lnTo>
                <a:lnTo>
                  <a:pt x="24816" y="45621"/>
                </a:lnTo>
                <a:lnTo>
                  <a:pt x="34351" y="45621"/>
                </a:lnTo>
                <a:lnTo>
                  <a:pt x="35663" y="43124"/>
                </a:lnTo>
                <a:lnTo>
                  <a:pt x="44129" y="43124"/>
                </a:lnTo>
                <a:lnTo>
                  <a:pt x="441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5192" y="2517584"/>
            <a:ext cx="1821815" cy="159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1" i="0">
                <a:solidFill>
                  <a:srgbClr val="003862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321688"/>
            <a:ext cx="10358120" cy="2403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ibre Franklin"/>
                <a:cs typeface="Libre Frankli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32743" y="6092715"/>
            <a:ext cx="255904" cy="241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4F82"/>
                </a:solidFill>
                <a:latin typeface="Libre Franklin"/>
                <a:cs typeface="Libre Franklin"/>
              </a:defRPr>
            </a:lvl1pPr>
          </a:lstStyle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27B8D363-D20C-4948-B93A-062F0BF80D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74554"/>
            <a:ext cx="6525008" cy="25088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9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2281" y="299465"/>
            <a:ext cx="5257800" cy="610424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920"/>
              </a:spcBef>
            </a:pPr>
            <a:r>
              <a:rPr lang="hu-HU" sz="3200" b="1" dirty="0">
                <a:solidFill>
                  <a:schemeClr val="bg1"/>
                </a:solidFill>
                <a:latin typeface="Libre Franklin SemiBold"/>
                <a:cs typeface="Libre Franklin SemiBold"/>
              </a:rPr>
              <a:t>Együttműködés</a:t>
            </a:r>
            <a:endParaRPr sz="3200" dirty="0">
              <a:solidFill>
                <a:schemeClr val="bg1"/>
              </a:solidFill>
              <a:latin typeface="Libre Franklin SemiBold"/>
              <a:cs typeface="Libre Franklin SemiBold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3C37166-7F34-459F-8EC1-04497EA9D875}"/>
              </a:ext>
            </a:extLst>
          </p:cNvPr>
          <p:cNvSpPr txBox="1"/>
          <p:nvPr/>
        </p:nvSpPr>
        <p:spPr>
          <a:xfrm>
            <a:off x="709244" y="1659285"/>
            <a:ext cx="990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Az </a:t>
            </a:r>
            <a:r>
              <a:rPr lang="hu-HU" sz="2800" dirty="0" err="1">
                <a:solidFill>
                  <a:schemeClr val="bg1"/>
                </a:solidFill>
                <a:latin typeface="Libre Franklin" panose="00000500000000000000" pitchFamily="2" charset="-18"/>
              </a:rPr>
              <a:t>Infoklaszter</a:t>
            </a: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 egy aktív szakmai közösség, ahol együttműködő partnerekkel közösen dolgozunk projektmegvalósítás, fejlesztés, vagy értékesítés területén</a:t>
            </a:r>
          </a:p>
          <a:p>
            <a:pPr algn="just"/>
            <a:endParaRPr lang="hu-HU" sz="2800" dirty="0">
              <a:solidFill>
                <a:schemeClr val="bg1"/>
              </a:solidFill>
              <a:latin typeface="Libre Franklin" panose="00000500000000000000" pitchFamily="2" charset="-18"/>
            </a:endParaRPr>
          </a:p>
          <a:p>
            <a:pPr algn="just"/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Klasztertagként részt vehetsz a régióban szervezett ütős szakmai rendezvényeken:  </a:t>
            </a:r>
            <a:r>
              <a:rPr lang="hu-HU" sz="2800" dirty="0" err="1">
                <a:solidFill>
                  <a:schemeClr val="bg1"/>
                </a:solidFill>
                <a:latin typeface="Libre Franklin" panose="00000500000000000000" pitchFamily="2" charset="-18"/>
              </a:rPr>
              <a:t>ITrend</a:t>
            </a: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 nemzetközi </a:t>
            </a:r>
            <a:r>
              <a:rPr lang="hu-HU" sz="2800" dirty="0" err="1">
                <a:solidFill>
                  <a:schemeClr val="bg1"/>
                </a:solidFill>
                <a:latin typeface="Libre Franklin" panose="00000500000000000000" pitchFamily="2" charset="-18"/>
              </a:rPr>
              <a:t>meet-up</a:t>
            </a: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, üzleti reggelik, workshopok, </a:t>
            </a:r>
            <a:r>
              <a:rPr lang="hu-HU" sz="2800" dirty="0" err="1">
                <a:solidFill>
                  <a:schemeClr val="bg1"/>
                </a:solidFill>
                <a:latin typeface="Libre Franklin" panose="00000500000000000000" pitchFamily="2" charset="-18"/>
              </a:rPr>
              <a:t>INFOkonf</a:t>
            </a: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 </a:t>
            </a:r>
            <a:r>
              <a:rPr lang="hu-HU" sz="2800" dirty="0" err="1">
                <a:solidFill>
                  <a:schemeClr val="bg1"/>
                </a:solidFill>
                <a:latin typeface="Libre Franklin" panose="00000500000000000000" pitchFamily="2" charset="-18"/>
              </a:rPr>
              <a:t>webinárok</a:t>
            </a:r>
            <a:endParaRPr lang="hu-HU" sz="2800" dirty="0">
              <a:solidFill>
                <a:schemeClr val="bg1"/>
              </a:solidFill>
              <a:latin typeface="Libre Franklin" panose="00000500000000000000" pitchFamily="2" charset="-18"/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4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2281" y="299465"/>
            <a:ext cx="3589020" cy="610424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920"/>
              </a:spcBef>
            </a:pPr>
            <a:r>
              <a:rPr lang="hu-HU" sz="3200" b="1" dirty="0">
                <a:solidFill>
                  <a:schemeClr val="bg1"/>
                </a:solidFill>
                <a:latin typeface="Libre Franklin SemiBold"/>
                <a:cs typeface="Libre Franklin SemiBold"/>
              </a:rPr>
              <a:t>Innováció</a:t>
            </a:r>
            <a:endParaRPr sz="3200" dirty="0">
              <a:solidFill>
                <a:schemeClr val="bg1"/>
              </a:solidFill>
              <a:latin typeface="Libre Franklin SemiBold"/>
              <a:cs typeface="Libre Franklin SemiBold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EB45204-EF16-406A-8303-7E610E767FAD}"/>
              </a:ext>
            </a:extLst>
          </p:cNvPr>
          <p:cNvSpPr txBox="1"/>
          <p:nvPr/>
        </p:nvSpPr>
        <p:spPr>
          <a:xfrm>
            <a:off x="719876" y="1447800"/>
            <a:ext cx="107863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Támogatunk </a:t>
            </a: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 külpiacra lépésben</a:t>
            </a:r>
          </a:p>
          <a:p>
            <a:endParaRPr lang="hu-HU" sz="2800" dirty="0">
              <a:solidFill>
                <a:schemeClr val="bg1"/>
              </a:solidFill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evesszük a válladról a terhet a HIPA-</a:t>
            </a:r>
            <a:r>
              <a:rPr lang="hu-HU" sz="2800" dirty="0" err="1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val</a:t>
            </a: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, a minisztériumokkal való kapcsolattartásban</a:t>
            </a:r>
          </a:p>
          <a:p>
            <a:endParaRPr lang="hu-HU" sz="2800" dirty="0">
              <a:solidFill>
                <a:schemeClr val="bg1"/>
              </a:solidFill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ozzájuthatsz különböző képzésekhez, tréningekhez, ahol tovább bővítheted a saját vagy munkatársaid ismereteit</a:t>
            </a:r>
          </a:p>
          <a:p>
            <a:endParaRPr lang="hu-HU" sz="2800" dirty="0">
              <a:solidFill>
                <a:schemeClr val="bg1"/>
              </a:solidFill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Utánpótlás-nevelés Navigátor programozó kurzusok</a:t>
            </a:r>
          </a:p>
          <a:p>
            <a:endParaRPr lang="hu-HU" sz="2800" dirty="0">
              <a:solidFill>
                <a:schemeClr val="bg1"/>
              </a:solidFill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800" dirty="0">
              <a:latin typeface="Libre Franklin" panose="00000500000000000000" pitchFamily="2" charset="-18"/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2281" y="299465"/>
            <a:ext cx="5257800" cy="610424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920"/>
              </a:spcBef>
            </a:pPr>
            <a:r>
              <a:rPr lang="hu-HU" sz="3200" dirty="0">
                <a:solidFill>
                  <a:schemeClr val="bg1"/>
                </a:solidFill>
                <a:latin typeface="Libre Franklin SemiBold"/>
                <a:cs typeface="Libre Franklin SemiBold"/>
              </a:rPr>
              <a:t>Lehetőség?</a:t>
            </a:r>
            <a:endParaRPr sz="3200" dirty="0">
              <a:solidFill>
                <a:schemeClr val="bg1"/>
              </a:solidFill>
              <a:latin typeface="Libre Franklin SemiBold"/>
              <a:cs typeface="Libre Franklin SemiBold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A71676F-5024-4D9F-BC1C-FF072CFC84B2}"/>
              </a:ext>
            </a:extLst>
          </p:cNvPr>
          <p:cNvSpPr txBox="1"/>
          <p:nvPr/>
        </p:nvSpPr>
        <p:spPr>
          <a:xfrm>
            <a:off x="609600" y="1752600"/>
            <a:ext cx="10058400" cy="3549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650"/>
              </a:spcBef>
              <a:tabLst>
                <a:tab pos="193040" algn="l"/>
              </a:tabLst>
            </a:pP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Kedvezményeket kaphatsz iskolaszövetkezeteknél, sőt munkatársaid gyermekeinek nyári táborához</a:t>
            </a:r>
            <a:endParaRPr lang="hu-HU" sz="2800" dirty="0"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  <a:tabLst>
                <a:tab pos="193040" algn="l"/>
              </a:tabLst>
            </a:pP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Támogatunk</a:t>
            </a: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, ha szeretnél bekapcsolódni a duális képzésbe </a:t>
            </a:r>
            <a:endParaRPr lang="hu-HU" sz="2800" dirty="0">
              <a:solidFill>
                <a:schemeClr val="bg1"/>
              </a:solidFill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  <a:tabLst>
                <a:tab pos="193040" algn="l"/>
              </a:tabLst>
            </a:pPr>
            <a:r>
              <a:rPr lang="hu-HU" sz="2800" dirty="0">
                <a:solidFill>
                  <a:schemeClr val="bg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Segítünk álmaid munkavállalóinak megtalálásában</a:t>
            </a:r>
          </a:p>
          <a:p>
            <a:pPr marL="12700">
              <a:spcBef>
                <a:spcPts val="1650"/>
              </a:spcBef>
              <a:tabLst>
                <a:tab pos="193040" algn="l"/>
              </a:tabLst>
            </a:pPr>
            <a:r>
              <a:rPr lang="hu-HU" sz="2800" dirty="0">
                <a:solidFill>
                  <a:schemeClr val="bg1"/>
                </a:solidFill>
                <a:latin typeface="Libre Franklin" panose="00000500000000000000" pitchFamily="2" charset="-18"/>
              </a:rPr>
              <a:t>Közös klasztermarketing és promóció</a:t>
            </a:r>
          </a:p>
          <a:p>
            <a:pPr marL="12700">
              <a:lnSpc>
                <a:spcPct val="100000"/>
              </a:lnSpc>
              <a:spcBef>
                <a:spcPts val="1650"/>
              </a:spcBef>
              <a:tabLst>
                <a:tab pos="193040" algn="l"/>
              </a:tabLst>
            </a:pPr>
            <a:endParaRPr lang="hu-HU" sz="2800" dirty="0">
              <a:solidFill>
                <a:schemeClr val="bg1"/>
              </a:solidFill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084" y="2449033"/>
            <a:ext cx="4114800" cy="513602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885"/>
              </a:spcBef>
            </a:pPr>
            <a:r>
              <a:rPr lang="hu-HU" sz="2600" b="1" dirty="0">
                <a:latin typeface="Libre Franklin SemiBold"/>
                <a:cs typeface="Libre Franklin SemiBold"/>
              </a:rPr>
              <a:t>A klaszterről</a:t>
            </a:r>
            <a:endParaRPr sz="2600" dirty="0">
              <a:latin typeface="Libre Franklin SemiBold"/>
              <a:cs typeface="Libre Franklin SemiBold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2B44C5A3-EA15-4E7A-A267-192BB8373737}"/>
              </a:ext>
            </a:extLst>
          </p:cNvPr>
          <p:cNvSpPr txBox="1"/>
          <p:nvPr/>
        </p:nvSpPr>
        <p:spPr>
          <a:xfrm>
            <a:off x="228600" y="3048000"/>
            <a:ext cx="4724400" cy="3245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sz="1500" dirty="0">
              <a:effectLst/>
              <a:latin typeface="Libre Franklin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5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1500" dirty="0" err="1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Infoklaszter</a:t>
            </a:r>
            <a:r>
              <a:rPr lang="hu-HU" sz="15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egy vállalkozói szövetség, mely hídképző szerepet tölt be az észak-magyarországi régió tudományos központjai és az informatikai piac szereplői között és egyfajta érdekképviseleti szerepet is ellát. </a:t>
            </a:r>
            <a:r>
              <a:rPr lang="hu-HU" sz="1500" dirty="0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 klaszternek c</a:t>
            </a:r>
            <a:r>
              <a:rPr lang="hu-HU" sz="15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saknem 40 tagja van, szoftverfejlesztéstől a repülőjegy értékesítésig, a webdesigntól a grafikai tervezésig kis- és középvállalatok, kutatóközpont, nagyvállalat és a régió két legnagyobb egyeteme is jelen van a klaszterben. </a:t>
            </a:r>
          </a:p>
          <a:p>
            <a:pPr algn="just"/>
            <a:endParaRPr lang="hu-HU" sz="1500" dirty="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3D6F78A4-938C-4969-9AC0-C88484A88E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t="26666" r="5000" b="16667"/>
          <a:stretch/>
        </p:blipFill>
        <p:spPr>
          <a:xfrm>
            <a:off x="5145884" y="2449033"/>
            <a:ext cx="6817516" cy="3249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94DFC1-9B70-4FE9-AF9A-A90C06BF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505200"/>
            <a:ext cx="8153400" cy="923330"/>
          </a:xfrm>
        </p:spPr>
        <p:txBody>
          <a:bodyPr/>
          <a:lstStyle/>
          <a:p>
            <a:r>
              <a:rPr lang="hu-HU" sz="6000" dirty="0">
                <a:latin typeface="Libre Franklin" panose="00000500000000000000" pitchFamily="2" charset="-18"/>
              </a:rPr>
              <a:t>www.infoklaszter.hu</a:t>
            </a:r>
          </a:p>
        </p:txBody>
      </p:sp>
    </p:spTree>
    <p:extLst>
      <p:ext uri="{BB962C8B-B14F-4D97-AF65-F5344CB8AC3E}">
        <p14:creationId xmlns:p14="http://schemas.microsoft.com/office/powerpoint/2010/main" val="392901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219200"/>
            <a:ext cx="11132821" cy="4199868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egy aktív szakmai közösség tagja lehetsz, ahol partnerekre találhatsz, akár projektmegvalósítás, fejlesztés, vagy értékesítés területén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részese lehetsz a régióban szervezett ütős szakmai rendezvényeknek (</a:t>
            </a:r>
            <a:r>
              <a:rPr lang="hu-HU" sz="1600" dirty="0" err="1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ITrend</a:t>
            </a:r>
            <a:r>
              <a:rPr lang="hu-HU" sz="1600" dirty="0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nemzetközi </a:t>
            </a:r>
            <a:r>
              <a:rPr lang="hu-HU" sz="1600" dirty="0" err="1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meet-up</a:t>
            </a:r>
            <a:r>
              <a:rPr lang="hu-HU" sz="1600" dirty="0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, üzleti reggelik, stb.)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támogatás </a:t>
            </a: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 külpiacra lépésben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levesszük a válladról a terhet a HIPA-</a:t>
            </a:r>
            <a:r>
              <a:rPr lang="hu-HU" sz="1600" dirty="0" err="1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val</a:t>
            </a: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, a minisztériumokkal való kapcsolattartásban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kedvezményeket kaphatsz iskolaszövetkezeteknél, sőt munkatársaid gyermekeinek nyári táborához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hozzájuthatsz különböző képzésekhez, tréningekhez, ahol tovább bővítheted a saját vagy munkatársaid ismereteit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segíthetünk a duális képzésbe történő bekapcsolódásban</a:t>
            </a:r>
          </a:p>
          <a:p>
            <a:pPr marL="298450" indent="-285750">
              <a:lnSpc>
                <a:spcPct val="100000"/>
              </a:lnSpc>
              <a:spcBef>
                <a:spcPts val="1650"/>
              </a:spcBef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hu-HU" sz="1600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segíthetünk álmaid munkavállalóinak megtalálásában</a:t>
            </a:r>
            <a:endParaRPr sz="1600" dirty="0">
              <a:latin typeface="Libre Franklin" panose="00000500000000000000" pitchFamily="2" charset="-18"/>
              <a:cs typeface="Libre Frankli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21135" y="6092715"/>
            <a:ext cx="167005" cy="2419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400" dirty="0">
                <a:solidFill>
                  <a:srgbClr val="1F4F82"/>
                </a:solidFill>
                <a:latin typeface="Libre Franklin"/>
                <a:cs typeface="Libre Franklin"/>
              </a:rPr>
              <a:t>7</a:t>
            </a:fld>
            <a:endParaRPr sz="1400">
              <a:latin typeface="Libre Franklin"/>
              <a:cs typeface="Libre Frankli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98654"/>
            <a:ext cx="8534400" cy="820546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600" b="1" dirty="0"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u-HU" sz="2600" b="1" dirty="0">
                <a:solidFill>
                  <a:schemeClr val="tx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Miért </a:t>
            </a:r>
            <a:r>
              <a:rPr lang="hu-HU" sz="2600" b="1" dirty="0" err="1">
                <a:solidFill>
                  <a:schemeClr val="tx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Infoklaszter</a:t>
            </a:r>
            <a:r>
              <a:rPr lang="hu-HU" sz="2600" b="1" dirty="0">
                <a:solidFill>
                  <a:schemeClr val="tx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? –</a:t>
            </a:r>
            <a:r>
              <a:rPr lang="hu-HU" sz="2600" dirty="0">
                <a:solidFill>
                  <a:schemeClr val="tx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600" dirty="0">
                <a:solidFill>
                  <a:schemeClr val="tx1"/>
                </a:solidFill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 k</a:t>
            </a:r>
            <a:r>
              <a:rPr lang="hu-HU" sz="2600" b="1" dirty="0">
                <a:solidFill>
                  <a:schemeClr val="tx1"/>
                </a:solidFill>
                <a:effectLst/>
                <a:latin typeface="Libre Franklin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lasztertagság előnyei</a:t>
            </a:r>
            <a:br>
              <a:rPr lang="hu-HU" sz="1800" dirty="0"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1800" dirty="0">
              <a:effectLst/>
              <a:latin typeface="Arial Nova Light" panose="020B03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121135" y="6092715"/>
            <a:ext cx="167005" cy="2419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400" dirty="0">
                <a:solidFill>
                  <a:srgbClr val="1F4F82"/>
                </a:solidFill>
                <a:latin typeface="Libre Franklin"/>
                <a:cs typeface="Libre Franklin"/>
              </a:rPr>
              <a:t>8</a:t>
            </a:fld>
            <a:endParaRPr sz="1400">
              <a:latin typeface="Libre Franklin"/>
              <a:cs typeface="Libre Frankli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3777" y="304800"/>
            <a:ext cx="5257800" cy="518091"/>
          </a:xfrm>
          <a:prstGeom prst="rect">
            <a:avLst/>
          </a:prstGeom>
          <a:ln w="38100">
            <a:solidFill>
              <a:srgbClr val="0EAEC2"/>
            </a:solidFill>
          </a:ln>
        </p:spPr>
        <p:txBody>
          <a:bodyPr vert="horz" wrap="square" lIns="0" tIns="116840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920"/>
              </a:spcBef>
            </a:pPr>
            <a:r>
              <a:rPr lang="hu-HU" sz="2600" dirty="0">
                <a:solidFill>
                  <a:srgbClr val="000000"/>
                </a:solidFill>
                <a:latin typeface="Libre Franklin SemiBold"/>
                <a:cs typeface="Libre Franklin SemiBold"/>
              </a:rPr>
              <a:t>Szolgáltatásaink</a:t>
            </a:r>
            <a:endParaRPr sz="2600" dirty="0">
              <a:latin typeface="Libre Franklin SemiBold"/>
              <a:cs typeface="Libre Franklin SemiBold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14D2CDB-B66F-4CAA-8AE0-BFBAEB59181B}"/>
              </a:ext>
            </a:extLst>
          </p:cNvPr>
          <p:cNvSpPr txBox="1"/>
          <p:nvPr/>
        </p:nvSpPr>
        <p:spPr>
          <a:xfrm>
            <a:off x="623777" y="1295400"/>
            <a:ext cx="8077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Libre Franklin" panose="00000500000000000000" pitchFamily="2" charset="-18"/>
              </a:rPr>
              <a:t>Kapcsolatépítés és partnerkeresés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Együttműködések kialakítása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Workshopok, </a:t>
            </a:r>
            <a:r>
              <a:rPr lang="hu-HU" sz="2000" b="1" dirty="0" err="1">
                <a:latin typeface="Libre Franklin" panose="00000500000000000000" pitchFamily="2" charset="-18"/>
              </a:rPr>
              <a:t>ITRend</a:t>
            </a:r>
            <a:r>
              <a:rPr lang="hu-HU" sz="2000" b="1" dirty="0">
                <a:latin typeface="Libre Franklin" panose="00000500000000000000" pitchFamily="2" charset="-18"/>
              </a:rPr>
              <a:t> </a:t>
            </a:r>
            <a:r>
              <a:rPr lang="hu-HU" sz="2000" b="1" dirty="0" err="1">
                <a:latin typeface="Libre Franklin" panose="00000500000000000000" pitchFamily="2" charset="-18"/>
              </a:rPr>
              <a:t>Meetupok</a:t>
            </a:r>
            <a:r>
              <a:rPr lang="hu-HU" sz="2000" b="1" dirty="0">
                <a:latin typeface="Libre Franklin" panose="00000500000000000000" pitchFamily="2" charset="-18"/>
              </a:rPr>
              <a:t> </a:t>
            </a:r>
            <a:r>
              <a:rPr lang="hu-HU" sz="2000" b="1" i="0" dirty="0">
                <a:solidFill>
                  <a:srgbClr val="000000"/>
                </a:solidFill>
                <a:effectLst/>
                <a:latin typeface="Libre Franklin" panose="00000500000000000000" pitchFamily="2" charset="-18"/>
              </a:rPr>
              <a:t>és tapasztalatcsere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Nemzetközi együttműködések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Közös klasztermarketing és promóció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Munkavállaló közvetítés</a:t>
            </a:r>
          </a:p>
          <a:p>
            <a:endParaRPr lang="hu-HU" sz="2000" b="1" dirty="0">
              <a:latin typeface="Libre Franklin" panose="00000500000000000000" pitchFamily="2" charset="-18"/>
            </a:endParaRPr>
          </a:p>
          <a:p>
            <a:r>
              <a:rPr lang="hu-HU" sz="2000" b="1" dirty="0">
                <a:latin typeface="Libre Franklin" panose="00000500000000000000" pitchFamily="2" charset="-18"/>
              </a:rPr>
              <a:t>Utánpótlás-nevelés Navigátor programozó kurzusok</a:t>
            </a:r>
          </a:p>
          <a:p>
            <a:endParaRPr lang="hu-HU" sz="1800" b="1" dirty="0">
              <a:latin typeface="Libre Franklin" panose="00000500000000000000" pitchFamily="2" charset="-18"/>
            </a:endParaRPr>
          </a:p>
          <a:p>
            <a:endParaRPr lang="hu-HU" dirty="0">
              <a:latin typeface="Libre Franklin" panose="00000500000000000000" pitchFamily="2" charset="-18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11763</TotalTime>
  <Words>296</Words>
  <Application>Microsoft Office PowerPoint</Application>
  <PresentationFormat>Szélesvásznú</PresentationFormat>
  <Paragraphs>53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Arial Nova Light</vt:lpstr>
      <vt:lpstr>Calibri</vt:lpstr>
      <vt:lpstr>Courier New</vt:lpstr>
      <vt:lpstr>Libre Franklin</vt:lpstr>
      <vt:lpstr>Libre Franklin SemiBold</vt:lpstr>
      <vt:lpstr>Office Theme</vt:lpstr>
      <vt:lpstr>PowerPoint-bemutató</vt:lpstr>
      <vt:lpstr>Együttműködés</vt:lpstr>
      <vt:lpstr>Innováció</vt:lpstr>
      <vt:lpstr>Lehetőség?</vt:lpstr>
      <vt:lpstr>PowerPoint-bemutató</vt:lpstr>
      <vt:lpstr>www.infoklaszter.hu</vt:lpstr>
      <vt:lpstr>   Miért Infoklaszter? – A klasztertagság előnyei </vt:lpstr>
      <vt:lpstr>Szolgáltatásaink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Tom Kato</dc:creator>
  <cp:lastModifiedBy>Mariann Tarjányi-Koczák</cp:lastModifiedBy>
  <cp:revision>16</cp:revision>
  <dcterms:created xsi:type="dcterms:W3CDTF">2020-11-04T11:08:13Z</dcterms:created>
  <dcterms:modified xsi:type="dcterms:W3CDTF">2021-02-23T12:20:55Z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2020-06-25T00:00:00Z</vt:filetime>
  </property>
  <property fmtid="{D5CDD505-2E9C-101B-9397-08002B2CF9AE}" pid="3" name="Creator">
    <vt:lpwstr>Microsoft® PowerPoint® az Office 365-höz</vt:lpwstr>
  </property>
  <property fmtid="{D5CDD505-2E9C-101B-9397-08002B2CF9AE}" pid="4" name="LastSaved">
    <vt:filetime>2020-11-04T00:00:00Z</vt:filetime>
  </property>
</Properties>
</file>